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16" r:id="rId4"/>
    <p:sldId id="317" r:id="rId5"/>
    <p:sldId id="318" r:id="rId6"/>
    <p:sldId id="319" r:id="rId7"/>
    <p:sldId id="321" r:id="rId8"/>
    <p:sldId id="320" r:id="rId9"/>
    <p:sldId id="322" r:id="rId10"/>
    <p:sldId id="323" r:id="rId11"/>
    <p:sldId id="324" r:id="rId12"/>
    <p:sldId id="274" r:id="rId13"/>
    <p:sldId id="258" r:id="rId14"/>
    <p:sldId id="275" r:id="rId15"/>
    <p:sldId id="311" r:id="rId16"/>
    <p:sldId id="312" r:id="rId17"/>
    <p:sldId id="291" r:id="rId18"/>
    <p:sldId id="292" r:id="rId19"/>
    <p:sldId id="293" r:id="rId20"/>
    <p:sldId id="289" r:id="rId21"/>
    <p:sldId id="29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3" r:id="rId40"/>
    <p:sldId id="314" r:id="rId41"/>
    <p:sldId id="286" r:id="rId42"/>
    <p:sldId id="282" r:id="rId43"/>
    <p:sldId id="283" r:id="rId44"/>
    <p:sldId id="284" r:id="rId45"/>
    <p:sldId id="285" r:id="rId46"/>
    <p:sldId id="276" r:id="rId47"/>
    <p:sldId id="277" r:id="rId48"/>
    <p:sldId id="278" r:id="rId49"/>
    <p:sldId id="279" r:id="rId50"/>
    <p:sldId id="280" r:id="rId51"/>
    <p:sldId id="281" r:id="rId52"/>
    <p:sldId id="264" r:id="rId53"/>
    <p:sldId id="265" r:id="rId54"/>
    <p:sldId id="266" r:id="rId55"/>
    <p:sldId id="267" r:id="rId56"/>
    <p:sldId id="268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-4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TCP/IP</a:t>
            </a:r>
            <a:r>
              <a:rPr lang="zh-TW" altLang="en-US" sz="6600" dirty="0" smtClean="0"/>
              <a:t>網路協定分析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80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20</a:t>
            </a:r>
            <a:br>
              <a:rPr lang="en-US" altLang="zh-TW" dirty="0" smtClean="0"/>
            </a:br>
            <a:r>
              <a:rPr lang="en-US" altLang="zh-TW" dirty="0" smtClean="0"/>
              <a:t>30 </a:t>
            </a:r>
            <a:br>
              <a:rPr lang="en-US" altLang="zh-TW" dirty="0" smtClean="0"/>
            </a:br>
            <a:r>
              <a:rPr lang="en-US" altLang="zh-TW" dirty="0" smtClean="0"/>
              <a:t>31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way handshaking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9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BIND</a:t>
            </a:r>
            <a:r>
              <a:rPr lang="zh-TW" altLang="en-US" dirty="0" smtClean="0"/>
              <a:t>（</a:t>
            </a:r>
            <a:r>
              <a:rPr lang="en-US" altLang="zh-TW" dirty="0" smtClean="0"/>
              <a:t>Berkeley Internet Name Domain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使用最廣的</a:t>
            </a:r>
            <a:r>
              <a:rPr lang="en-US" altLang="zh-TW" dirty="0" smtClean="0"/>
              <a:t>DNS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Lab1:Google IP =?</a:t>
            </a:r>
          </a:p>
          <a:p>
            <a:r>
              <a:rPr lang="en-US" altLang="zh-TW" dirty="0" smtClean="0"/>
              <a:t>LAB2:DNS server IP==?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687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Host </a:t>
            </a:r>
            <a:r>
              <a:rPr lang="en-US" altLang="zh-TW" dirty="0"/>
              <a:t>file </a:t>
            </a:r>
            <a:r>
              <a:rPr lang="zh-TW" altLang="en-US" dirty="0" smtClean="0"/>
              <a:t>格式：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26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27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78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30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 smtClean="0"/>
              <a:t>Answer </a:t>
            </a:r>
            <a:r>
              <a:rPr lang="en-US" altLang="zh-TW" dirty="0"/>
              <a:t>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</a:t>
            </a:r>
            <a:r>
              <a:rPr lang="zh-TW" altLang="en-US" dirty="0" smtClean="0"/>
              <a:t>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2545161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Start of Authority, </a:t>
                      </a:r>
                      <a:r>
                        <a:rPr lang="zh-TW" altLang="en-US" sz="900" dirty="0" smtClean="0"/>
                        <a:t>起始授權</a:t>
                      </a:r>
                      <a:endParaRPr lang="en-US" altLang="zh-TW" sz="900" dirty="0" smtClean="0"/>
                    </a:p>
                    <a:p>
                      <a:r>
                        <a:rPr lang="zh-TW" altLang="en-US" sz="900" dirty="0" smtClean="0"/>
                        <a:t>記錄此區域的授權資訊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包含主要名稱伺服器與管理此區域的負責人之電子郵件帳號、修改的版次、每筆紀錄在快取中存放的時間等等。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Name Server, </a:t>
                      </a:r>
                      <a:r>
                        <a:rPr lang="zh-TW" altLang="en-US" sz="1400" dirty="0" smtClean="0"/>
                        <a:t>名稱伺服器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dirty="0" smtClean="0"/>
                        <a:t>記錄管轄此區域的名稱伺服器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Address, </a:t>
                      </a:r>
                      <a:r>
                        <a:rPr lang="zh-TW" altLang="en-US" sz="1400" dirty="0" smtClean="0"/>
                        <a:t>位址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900" b="1" dirty="0" smtClean="0"/>
                        <a:t>FQDN </a:t>
                      </a:r>
                      <a:r>
                        <a:rPr lang="zh-TW" altLang="en-US" sz="900" b="1" dirty="0" smtClean="0"/>
                        <a:t>所對應的 </a:t>
                      </a:r>
                      <a:r>
                        <a:rPr lang="en-US" altLang="zh-TW" sz="900" b="1" dirty="0" smtClean="0"/>
                        <a:t>IP </a:t>
                      </a:r>
                      <a:r>
                        <a:rPr lang="zh-TW" altLang="en-US" sz="900" b="1" dirty="0" smtClean="0"/>
                        <a:t>位址</a:t>
                      </a:r>
                      <a:endParaRPr lang="zh-TW" altLang="en-US" sz="900" b="1" dirty="0"/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Canonical Name, </a:t>
                      </a:r>
                      <a:r>
                        <a:rPr lang="zh-TW" altLang="en-US" sz="1400" dirty="0" smtClean="0"/>
                        <a:t>別名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  <a:endParaRPr lang="zh-TW" alt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Mail Exchanger, </a:t>
                      </a:r>
                      <a:r>
                        <a:rPr lang="zh-TW" altLang="en-US" sz="1400" dirty="0" smtClean="0"/>
                        <a:t>郵件交換器</a:t>
                      </a:r>
                      <a:endParaRPr lang="en-US" altLang="zh-TW" sz="14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(Pointer, </a:t>
                      </a:r>
                      <a:r>
                        <a:rPr lang="zh-TW" altLang="en-US" sz="1400" dirty="0" smtClean="0"/>
                        <a:t>反向查詢指標</a:t>
                      </a:r>
                      <a:r>
                        <a:rPr lang="en-US" altLang="zh-TW" sz="1400" dirty="0" smtClean="0"/>
                        <a:t>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記錄是用於名稱解析的重要記錄，它將特定的主機名對映到對應主機的</a:t>
            </a:r>
            <a:r>
              <a:rPr lang="en-US" altLang="zh-TW" sz="2400" dirty="0" smtClean="0"/>
              <a:t>IP</a:t>
            </a:r>
            <a:r>
              <a:rPr lang="zh-TW" altLang="en-US" sz="2400" dirty="0" smtClean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 smtClean="0"/>
              <a:t>: 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CNAME</a:t>
            </a:r>
            <a:r>
              <a:rPr lang="zh-TW" altLang="en-US" sz="2400" dirty="0" smtClean="0"/>
              <a:t>記錄用於將某個別名指向到某個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記錄上，這樣就不需要再為某個新名字另外建立一條新的</a:t>
            </a:r>
            <a:r>
              <a:rPr lang="en-US" altLang="zh-TW" sz="2400" dirty="0" smtClean="0"/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IPv6</a:t>
            </a:r>
            <a:r>
              <a:rPr lang="zh-TW" altLang="en-US" sz="2400" dirty="0" smtClean="0"/>
              <a:t>主機記錄（</a:t>
            </a:r>
            <a:r>
              <a:rPr lang="en-US" altLang="zh-TW" sz="2400" dirty="0" smtClean="0"/>
              <a:t>AAAA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3596</a:t>
            </a:r>
            <a:r>
              <a:rPr lang="zh-TW" altLang="en-US" sz="2400" dirty="0" smtClean="0"/>
              <a:t>定義，與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記錄對應，用於將特定的主機名對映到一個主機的</a:t>
            </a:r>
            <a:r>
              <a:rPr lang="en-US" altLang="zh-TW" sz="2400" dirty="0" smtClean="0"/>
              <a:t>IPv6</a:t>
            </a:r>
            <a:r>
              <a:rPr lang="zh-TW" altLang="en-US" sz="2400" dirty="0" smtClean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服務位置記錄（</a:t>
            </a:r>
            <a:r>
              <a:rPr lang="en-US" altLang="zh-TW" sz="2400" dirty="0" smtClean="0"/>
              <a:t>SRV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2782</a:t>
            </a:r>
            <a:r>
              <a:rPr lang="zh-TW" altLang="en-US" sz="2400" dirty="0" smtClean="0"/>
              <a:t>定義，用於定義提供特定服務的伺服器的位置，如主機（</a:t>
            </a:r>
            <a:r>
              <a:rPr lang="en-US" altLang="zh-TW" sz="2400" dirty="0" smtClean="0"/>
              <a:t>hostname</a:t>
            </a:r>
            <a:r>
              <a:rPr lang="zh-TW" altLang="en-US" sz="2400" dirty="0" smtClean="0"/>
              <a:t>），埠（</a:t>
            </a:r>
            <a:r>
              <a:rPr lang="en-US" altLang="zh-TW" sz="2400" dirty="0" smtClean="0"/>
              <a:t>port number</a:t>
            </a:r>
            <a:r>
              <a:rPr lang="zh-TW" altLang="en-US" sz="2400" dirty="0" smtClean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記錄：</a:t>
            </a:r>
            <a:r>
              <a:rPr lang="en-US" altLang="zh-TW" sz="2400" dirty="0" smtClean="0"/>
              <a:t>RFC 3403</a:t>
            </a:r>
            <a:r>
              <a:rPr lang="zh-TW" altLang="en-US" sz="2400" dirty="0" smtClean="0"/>
              <a:t>定義，它提供了正規表示式方式去對映一個域名。</a:t>
            </a: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記錄非常著名的一個應用是用於</a:t>
            </a:r>
            <a:r>
              <a:rPr lang="en-US" altLang="zh-TW" sz="2400" dirty="0" smtClean="0"/>
              <a:t>ENUM</a:t>
            </a:r>
            <a:r>
              <a:rPr lang="zh-TW" altLang="en-US" sz="2400" dirty="0" smtClean="0"/>
              <a:t>查詢。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2" y="269541"/>
            <a:ext cx="11099652" cy="624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254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UDP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</a:t>
            </a:r>
            <a:r>
              <a:rPr lang="zh-TW" altLang="en-US" dirty="0" smtClean="0"/>
              <a:t>通訊協定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沒有</a:t>
            </a:r>
            <a:r>
              <a:rPr lang="zh-TW" altLang="en-US" dirty="0"/>
              <a:t>檢驗封包是否正確到達遠端的功能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</a:t>
            </a:r>
            <a:r>
              <a:rPr lang="zh-TW" altLang="en-US" dirty="0" smtClean="0"/>
              <a:t>別是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 smtClean="0"/>
              <a:t>應用時機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將</a:t>
            </a:r>
            <a:r>
              <a:rPr lang="zh-TW" altLang="en-US" dirty="0">
                <a:solidFill>
                  <a:schemeClr val="bg1"/>
                </a:solidFill>
              </a:rPr>
              <a:t>訊息從來源端傳送到目的端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chemeClr val="bg1"/>
                </a:solidFill>
              </a:rPr>
              <a:t>網路</a:t>
            </a:r>
            <a:r>
              <a:rPr lang="zh-TW" altLang="en-US" dirty="0">
                <a:solidFill>
                  <a:schemeClr val="bg1"/>
                </a:solidFill>
              </a:rPr>
              <a:t>層的主要</a:t>
            </a:r>
            <a:r>
              <a:rPr lang="zh-TW" altLang="en-US" dirty="0" smtClean="0">
                <a:solidFill>
                  <a:schemeClr val="bg1"/>
                </a:solidFill>
              </a:rPr>
              <a:t>功能：</a:t>
            </a:r>
            <a:endParaRPr lang="zh-TW" altLang="en-US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過程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 smtClean="0"/>
              <a:t>封包表頭結構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86" y="2069431"/>
            <a:ext cx="2112387" cy="15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601453" y="2558716"/>
            <a:ext cx="3769894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7" t="5496" b="4991"/>
          <a:stretch/>
        </p:blipFill>
        <p:spPr bwMode="auto">
          <a:xfrm>
            <a:off x="7724273" y="1507957"/>
            <a:ext cx="1733046" cy="23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494625" y="380818"/>
            <a:ext cx="2484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DNS server</a:t>
            </a:r>
            <a:endParaRPr lang="zh-TW" altLang="en-US" sz="40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601453" y="3007895"/>
            <a:ext cx="4002506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01453" y="1684710"/>
            <a:ext cx="2696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</a:t>
            </a:r>
            <a:r>
              <a:rPr lang="en-US" altLang="zh-TW" sz="4400" dirty="0" smtClean="0"/>
              <a:t>Query</a:t>
            </a:r>
            <a:endParaRPr lang="en-US" altLang="zh-TW" sz="4400" dirty="0"/>
          </a:p>
        </p:txBody>
      </p:sp>
      <p:sp>
        <p:nvSpPr>
          <p:cNvPr id="10" name="矩形 9"/>
          <p:cNvSpPr/>
          <p:nvPr/>
        </p:nvSpPr>
        <p:spPr>
          <a:xfrm>
            <a:off x="4555958" y="3136521"/>
            <a:ext cx="3368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</a:t>
            </a:r>
            <a:r>
              <a:rPr lang="en-US" altLang="zh-TW" sz="4400" dirty="0" smtClean="0"/>
              <a:t>response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3985895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址表示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二進位數字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 smtClean="0"/>
              <a:t>TCP</a:t>
            </a:r>
            <a:endParaRPr lang="en-US" altLang="zh-TW" sz="8000" dirty="0"/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 smtClean="0"/>
              <a:t>TCP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TCP</a:t>
            </a:r>
            <a:r>
              <a:rPr lang="zh-TW" altLang="en-US" dirty="0"/>
              <a:t>通過控制資料流量可以提供可靠的端到端資料傳送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)]</a:t>
            </a:r>
            <a:r>
              <a:rPr lang="zh-TW" altLang="en-US" dirty="0" smtClean="0"/>
              <a:t>大小</a:t>
            </a:r>
            <a:r>
              <a:rPr lang="zh-TW" altLang="en-US" dirty="0"/>
              <a:t>達成一個協定，該窗口大小規定了將要發送的資料位元組數。傳輸視窗可以根據當前的網路流量進行即時調整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86" y="2069431"/>
            <a:ext cx="2112387" cy="15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601453" y="2558716"/>
            <a:ext cx="3769894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7" t="5496" b="4991"/>
          <a:stretch/>
        </p:blipFill>
        <p:spPr bwMode="auto">
          <a:xfrm>
            <a:off x="7724273" y="1507957"/>
            <a:ext cx="1733046" cy="23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494625" y="380818"/>
            <a:ext cx="2484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DNS server</a:t>
            </a:r>
            <a:endParaRPr lang="zh-TW" alt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57" y="2934451"/>
            <a:ext cx="4395537" cy="350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601453" y="1684710"/>
            <a:ext cx="2696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</a:t>
            </a:r>
            <a:r>
              <a:rPr lang="en-US" altLang="zh-TW" sz="4400" dirty="0" smtClean="0"/>
              <a:t>Query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6026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dns</a:t>
            </a:r>
            <a:r>
              <a:rPr lang="en-US" altLang="zh-TW" dirty="0"/>
              <a:t> format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8" y="1715472"/>
            <a:ext cx="11013534" cy="435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73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UDP</a:t>
            </a:r>
            <a:endParaRPr lang="zh-TW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786731"/>
            <a:ext cx="10054641" cy="353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66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87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2618</Words>
  <Application>Microsoft Office PowerPoint</Application>
  <PresentationFormat>自訂</PresentationFormat>
  <Paragraphs>262</Paragraphs>
  <Slides>56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8" baseType="lpstr">
      <vt:lpstr>Office 佈景主題</vt:lpstr>
      <vt:lpstr>點陣圖影像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dns format</vt:lpstr>
      <vt:lpstr>UDP</vt:lpstr>
      <vt:lpstr>IP</vt:lpstr>
      <vt:lpstr>TCP</vt:lpstr>
      <vt:lpstr>20 30  31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KSUIE</cp:lastModifiedBy>
  <cp:revision>11</cp:revision>
  <dcterms:created xsi:type="dcterms:W3CDTF">2019-10-01T08:20:58Z</dcterms:created>
  <dcterms:modified xsi:type="dcterms:W3CDTF">2019-10-02T13:27:25Z</dcterms:modified>
</cp:coreProperties>
</file>